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0" r:id="rId9"/>
    <p:sldId id="266" r:id="rId10"/>
    <p:sldId id="267" r:id="rId11"/>
    <p:sldId id="268" r:id="rId12"/>
    <p:sldId id="264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50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537AB-3C5F-4475-95B1-810536CF4D3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E845B-0F80-468B-BC0E-91066FF9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845B-0F80-468B-BC0E-91066FF901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5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BEBB-3DCC-4232-BD6F-C76ADEAF0F3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5BBA-96B3-42F9-9EFA-CC20F637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8001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«Использование информационно-коммуникативных технологий  для развития познавательной  и социально-коммуникативной деятельности у детей старшего дошкольного возраста»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643446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Воспитатели: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Ленёва</a:t>
            </a:r>
            <a:r>
              <a:rPr lang="ru-RU" sz="2000" i="1" dirty="0">
                <a:solidFill>
                  <a:srgbClr val="7030A0"/>
                </a:solidFill>
              </a:rPr>
              <a:t> Е.В., </a:t>
            </a:r>
            <a:r>
              <a:rPr lang="ru-RU" sz="2000" i="1" dirty="0" err="1">
                <a:solidFill>
                  <a:srgbClr val="7030A0"/>
                </a:solidFill>
              </a:rPr>
              <a:t>Сухно</a:t>
            </a:r>
            <a:r>
              <a:rPr lang="ru-RU" sz="2000" i="1" dirty="0">
                <a:solidFill>
                  <a:srgbClr val="7030A0"/>
                </a:solidFill>
              </a:rPr>
              <a:t> Н.Н.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315416"/>
            <a:ext cx="9144000" cy="685800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088" y="2276872"/>
            <a:ext cx="5495925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74057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 Тема занятия «Почему не тонут корабли».</a:t>
            </a:r>
          </a:p>
          <a:p>
            <a:endParaRPr lang="ru-RU" dirty="0"/>
          </a:p>
        </p:txBody>
      </p:sp>
      <p:pic>
        <p:nvPicPr>
          <p:cNvPr id="7" name="Picture 2" descr="C:\Users\1\Pictures\2011-10-23\002.jpg"/>
          <p:cNvPicPr>
            <a:picLocks noChangeAspect="1" noChangeArrowheads="1"/>
          </p:cNvPicPr>
          <p:nvPr/>
        </p:nvPicPr>
        <p:blipFill>
          <a:blip r:embed="rId4"/>
          <a:srcRect l="3056" t="60000" r="69438" b="26667"/>
          <a:stretch>
            <a:fillRect/>
          </a:stretch>
        </p:blipFill>
        <p:spPr bwMode="auto">
          <a:xfrm>
            <a:off x="925642" y="903784"/>
            <a:ext cx="33147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86" y="-99392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0851" y="3083400"/>
            <a:ext cx="6703690" cy="37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95113" y="404664"/>
            <a:ext cx="438134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народным праздником «Масленица».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60648"/>
            <a:ext cx="4187609" cy="293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2294" y="3244334"/>
            <a:ext cx="36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ИКТ используемые в ДОУ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1429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создана картотека мультфильмов,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презентаций и аудиозаписей детских песен.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406649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Весёлые краски».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Викторина «Загадочный космос.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 саду ли в огороде»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«Воздух».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«Волшебница вода».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«Геометрические фигуры».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«Дикие животные».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«Домашние животные и их животные».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«Домашние птицы».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«Животные Арктики».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«Заповедники Калининградской области».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избушка».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«Зима».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«Собери фрукты в корзину».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«Как происходит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извержение вулкана».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928670"/>
            <a:ext cx="45005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создания осветительных приборов».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«Источник света» «Камни». «Космос»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«Оптика для самых маленьких».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«Откуда к нам пришла бумага».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«Символы государства Российского».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«Солнечная система»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«Полезные ископаемые».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«Транспорт».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«Финансовая грамота для маленьких».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«Электроприборы», «Правила обращения с электроприборами».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«Птицы»».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Тренажёр «Собери цветок по цвету».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ФЭМП «Большой,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поменьше,маленький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«Что такое свет».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Мультфильмы о доброте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«Азбука финансовой грамоты»,  «Азбука денег т. Совы»,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«Сила притяжения».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C:\Users\Admin\Desktop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671514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357298"/>
            <a:ext cx="6572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мир сегодня предъявляет  новые требования к восприятию и использованию  информационно –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 в работе с детьми. Современные дети отличаются от предыдущих поколений. Компьютер входит в жизнь ребенка с ранних лет.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силе воздействия на детскую психику современные информационные технологии несравнимы с другими  средствами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Сегодня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отношение педагогической общественности к использованию  ИКТ полярно противоположное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 утверждают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 дошкольном возрасте вообще не надо использовать информационные технологии, другие наоборот, создают открытое информационное пространство, практически без ограничений.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714356"/>
            <a:ext cx="406316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1571612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–образовательном процессе  в дошкольном образовательном учреждении – это одна и новых и актуальных проблем в логике ФГОСТ ДО.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Информационно – коммуникативные технологии обладают следующими преимуществами: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предъявление информации на экране – несёт в себе образный     тип информации, понятный дошкольникам;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движения, звук, мультипликация надолго привлекает внимание ребенка;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проблемные задачи, поощрения ребёнка при их правильном решении самим компьютером являются стимулом познавательной активности детей;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представляет возможность индивидуализации обучения;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 процессе своей деятельности за компьютером, около интерактивной доски дошкольник приобретает уверенность в себе, в том что он многое может.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148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информационно-коммуникационных технологий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2294" y="3244334"/>
            <a:ext cx="36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ИКТ используемые в ДОУ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55867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Bahnschrift Light Condensed" pitchFamily="34" charset="0"/>
              </a:rPr>
              <a:t>Средства ИКТ используемые в ДОУ</a:t>
            </a:r>
          </a:p>
          <a:p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ca2ab3a340bfaba858efe0b4b9a762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2571768" cy="2214578"/>
          </a:xfrm>
          <a:prstGeom prst="rect">
            <a:avLst/>
          </a:prstGeom>
        </p:spPr>
      </p:pic>
      <p:pic>
        <p:nvPicPr>
          <p:cNvPr id="9" name="Рисунок 8" descr="5d94b2f0d481a32e835946fd71765b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571876"/>
            <a:ext cx="2786082" cy="1916297"/>
          </a:xfrm>
          <a:prstGeom prst="rect">
            <a:avLst/>
          </a:prstGeom>
        </p:spPr>
      </p:pic>
      <p:pic>
        <p:nvPicPr>
          <p:cNvPr id="10" name="Рисунок 9" descr="0369347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857232"/>
            <a:ext cx="2500330" cy="1875248"/>
          </a:xfrm>
          <a:prstGeom prst="rect">
            <a:avLst/>
          </a:prstGeom>
        </p:spPr>
      </p:pic>
      <p:pic>
        <p:nvPicPr>
          <p:cNvPr id="11" name="Рисунок 10" descr="8023.75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357562"/>
            <a:ext cx="2071702" cy="2071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3000372"/>
            <a:ext cx="230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5" y="2786058"/>
            <a:ext cx="21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5" y="57150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5357826"/>
            <a:ext cx="27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ФОТОАППАРАТ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digital-video-camera-in-flat-style-illustration_721474953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928670"/>
            <a:ext cx="1624003" cy="1624003"/>
          </a:xfrm>
          <a:prstGeom prst="rect">
            <a:avLst/>
          </a:prstGeom>
          <a:noFill/>
        </p:spPr>
      </p:pic>
      <p:pic>
        <p:nvPicPr>
          <p:cNvPr id="1027" name="Picture 3" descr="C:\Users\Admin\Desktop\screen_shot_2019-08-26_at_10.56.16_a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357562"/>
            <a:ext cx="2357454" cy="126768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72132" y="2643182"/>
            <a:ext cx="259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ВИДЕОКАМЕРА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5" y="478632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DVD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2294" y="3244334"/>
            <a:ext cx="36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ИКТ используемые в ДОУ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8120" y="366690"/>
            <a:ext cx="2398778" cy="2038688"/>
            <a:chOff x="844987" y="363228"/>
            <a:chExt cx="2262150" cy="18663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44987" y="886389"/>
              <a:ext cx="2262150" cy="1343152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249201" y="363228"/>
              <a:ext cx="1632214" cy="59168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Презентации </a:t>
              </a:r>
            </a:p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или слайд-шоу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86050" y="285728"/>
            <a:ext cx="2143140" cy="1714512"/>
            <a:chOff x="4071934" y="285728"/>
            <a:chExt cx="1995206" cy="154184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071934" y="642918"/>
              <a:ext cx="1995206" cy="1184654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4071934" y="285728"/>
              <a:ext cx="1859950" cy="3321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Видеофрагменты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628" y="214290"/>
            <a:ext cx="3094117" cy="2214578"/>
            <a:chOff x="6500826" y="642918"/>
            <a:chExt cx="3628058" cy="237039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643701" y="1357298"/>
              <a:ext cx="2286015" cy="1656012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500826" y="642918"/>
              <a:ext cx="3628058" cy="6918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Обучающие игры</a:t>
              </a:r>
            </a:p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развивающие программы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57984" y="1214422"/>
            <a:ext cx="2104443" cy="1566343"/>
            <a:chOff x="-214346" y="2143116"/>
            <a:chExt cx="2709127" cy="192233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214346" y="2493811"/>
              <a:ext cx="2667019" cy="1571635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785786" y="2143116"/>
              <a:ext cx="1708995" cy="4532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модели 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42211" y="3000372"/>
            <a:ext cx="2501789" cy="185738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1" name="Picture 2" descr="https://fs00.infourok.ru/images/doc/159/182979/img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786322"/>
            <a:ext cx="2428892" cy="150022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22" name="Группа 21"/>
          <p:cNvGrpSpPr/>
          <p:nvPr/>
        </p:nvGrpSpPr>
        <p:grpSpPr>
          <a:xfrm>
            <a:off x="2857488" y="4500570"/>
            <a:ext cx="2810578" cy="2110689"/>
            <a:chOff x="3759190" y="4207701"/>
            <a:chExt cx="3004870" cy="2321731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759190" y="4600606"/>
              <a:ext cx="2535028" cy="1928826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759190" y="4207701"/>
              <a:ext cx="3004870" cy="4062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Интерактивные рисунки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2844" y="2500306"/>
            <a:ext cx="2643174" cy="1928826"/>
            <a:chOff x="-1500230" y="2285992"/>
            <a:chExt cx="2294492" cy="1714512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-1143040" y="2571744"/>
              <a:ext cx="1937302" cy="1428760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-1500230" y="2285992"/>
              <a:ext cx="2095267" cy="3282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Анимации сюжетные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6-конечная звезда 27"/>
          <p:cNvSpPr/>
          <p:nvPr/>
        </p:nvSpPr>
        <p:spPr>
          <a:xfrm>
            <a:off x="3000364" y="2285992"/>
            <a:ext cx="3286148" cy="2071702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Возможности ИКТ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2294" y="3244334"/>
            <a:ext cx="36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ИКТ используемые в ДОУ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78272" y="642918"/>
            <a:ext cx="6808513" cy="552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2294" y="3244334"/>
            <a:ext cx="36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ИКТ используемые в ДОУ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през икт\01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6267" y="353991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20201009_1234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761" y="196241"/>
            <a:ext cx="4735520" cy="355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2782" y="3722769"/>
            <a:ext cx="465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   «Безопасность».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252156"/>
            <a:ext cx="35648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посмотрели презентацию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занятия) по теме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«Огонь-друг, огонь-враг».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Закрепили знания в своих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индивидуальных раскрасках.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7180"/>
            <a:ext cx="4548309" cy="341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-367693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C:\Users\Admin\Desktop\20201125_110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980" y="3049088"/>
            <a:ext cx="437900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IMG_4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3" y="250187"/>
            <a:ext cx="3744104" cy="281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9" y="3049088"/>
            <a:ext cx="4248472" cy="353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43280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занятия «Добро и зло».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«Цветик-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Admin\Desktop\20210318_093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63" y="3110685"/>
            <a:ext cx="4615907" cy="346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32" y="3246233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34846" y="260648"/>
            <a:ext cx="490915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 по теме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«Извержение вулкана».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презентации о вулкане,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ровели опыт, спасли животных от горячей лавы… Дети под впечатлением решили изобразить, выбирая самые яркие цвета.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2" y="521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572</Words>
  <Application>Microsoft Office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Bahnschrift Light Condensed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cp:lastPrinted>2021-03-25T16:16:16Z</cp:lastPrinted>
  <dcterms:created xsi:type="dcterms:W3CDTF">2021-03-20T12:45:32Z</dcterms:created>
  <dcterms:modified xsi:type="dcterms:W3CDTF">2021-03-25T16:16:41Z</dcterms:modified>
</cp:coreProperties>
</file>